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21"/>
  </p:notesMasterIdLst>
  <p:handoutMasterIdLst>
    <p:handoutMasterId r:id="rId22"/>
  </p:handoutMasterIdLst>
  <p:sldIdLst>
    <p:sldId id="446" r:id="rId5"/>
    <p:sldId id="501" r:id="rId6"/>
    <p:sldId id="500" r:id="rId7"/>
    <p:sldId id="504" r:id="rId8"/>
    <p:sldId id="493" r:id="rId9"/>
    <p:sldId id="490" r:id="rId10"/>
    <p:sldId id="502" r:id="rId11"/>
    <p:sldId id="492" r:id="rId12"/>
    <p:sldId id="499" r:id="rId13"/>
    <p:sldId id="498" r:id="rId14"/>
    <p:sldId id="497" r:id="rId15"/>
    <p:sldId id="495" r:id="rId16"/>
    <p:sldId id="496" r:id="rId17"/>
    <p:sldId id="505" r:id="rId18"/>
    <p:sldId id="503" r:id="rId19"/>
    <p:sldId id="50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5266"/>
    <p:restoredTop sz="94694"/>
  </p:normalViewPr>
  <p:slideViewPr>
    <p:cSldViewPr snapToGrid="0">
      <p:cViewPr varScale="1">
        <p:scale>
          <a:sx n="121" d="100"/>
          <a:sy n="121" d="100"/>
        </p:scale>
        <p:origin x="1400" y="176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9/16/22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9/16/22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type="tx">
  <p:cSld name="Title and 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 txBox="1">
            <a:spLocks noGrp="1"/>
          </p:cNvSpPr>
          <p:nvPr>
            <p:ph type="title"/>
          </p:nvPr>
        </p:nvSpPr>
        <p:spPr>
          <a:xfrm>
            <a:off x="914400" y="463550"/>
            <a:ext cx="10306000" cy="14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4290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00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6294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body" idx="1"/>
          </p:nvPr>
        </p:nvSpPr>
        <p:spPr>
          <a:xfrm>
            <a:off x="914400" y="1981200"/>
            <a:ext cx="10306000" cy="45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4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4290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00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6294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4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4290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00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6294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4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735717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9/16/22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9/16/22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  <p:sldLayoutId id="214748373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9/16/22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9/16/22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dataseries/variational-autoencoder-with-pytorch-2d359cbf027b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ode/speedwagon/variational-autoencoder-dogs-generation" TargetMode="Externa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basu369victor/generate-music-with-variational-autoencoder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B76AC89-80C0-0D78-F402-FBE0890ED5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309725"/>
              </p:ext>
            </p:extLst>
          </p:nvPr>
        </p:nvGraphicFramePr>
        <p:xfrm>
          <a:off x="1108037" y="581706"/>
          <a:ext cx="10515600" cy="48768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29119868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Helvetica" pitchFamily="2" charset="0"/>
                        </a:rPr>
                        <a:t> DEEP LEARNING FOR COMPUTER VISION</a:t>
                      </a:r>
                    </a:p>
                  </a:txBody>
                  <a:tcPr marL="47625" marR="4762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5681087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01739C18-33D9-0644-B475-323F39B231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04788" y="5965825"/>
            <a:ext cx="6581775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TH" altLang="en-TH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</a:rPr>
            </a:br>
            <a:endParaRPr kumimoji="0" lang="en-TH" altLang="en-T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1B3305-C69D-6849-F7B9-9E709244F06F}"/>
              </a:ext>
            </a:extLst>
          </p:cNvPr>
          <p:cNvSpPr txBox="1"/>
          <p:nvPr/>
        </p:nvSpPr>
        <p:spPr>
          <a:xfrm>
            <a:off x="8939460" y="6186811"/>
            <a:ext cx="3456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dirty="0"/>
              <a:t>Dr. Tuchsanai. PloySuwan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DDAF15-BFDF-B667-B8E4-5ECB461C5831}"/>
              </a:ext>
            </a:extLst>
          </p:cNvPr>
          <p:cNvSpPr txBox="1"/>
          <p:nvPr/>
        </p:nvSpPr>
        <p:spPr>
          <a:xfrm>
            <a:off x="3869473" y="3044279"/>
            <a:ext cx="37245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H" sz="4400" dirty="0"/>
              <a:t>Week7</a:t>
            </a:r>
          </a:p>
        </p:txBody>
      </p:sp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8B5FD41F-D7A0-574A-B6B7-2A60F94D2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2442" y="4178082"/>
            <a:ext cx="1787743" cy="17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8E3C4C-06E4-47C5-F13C-63F4A48D4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925" y="1360771"/>
            <a:ext cx="8876150" cy="413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029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Diagram, schematic&#10;&#10;Description automatically generated">
            <a:extLst>
              <a:ext uri="{FF2B5EF4-FFF2-40B4-BE49-F238E27FC236}">
                <a16:creationId xmlns:a16="http://schemas.microsoft.com/office/drawing/2014/main" id="{81C3FA91-800D-DBA9-225C-4CE752A7A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448" y="643467"/>
            <a:ext cx="8473103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098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8522AB-16EA-44E6-27D9-499B77518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30" y="110457"/>
            <a:ext cx="7165427" cy="26305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2A0E3A-19F4-9DB9-297A-675469A9C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13" y="2938931"/>
            <a:ext cx="6978870" cy="380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80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CEE20A-FDFB-E174-1577-C871000E3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152" y="149276"/>
            <a:ext cx="6734504" cy="26964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D2A6BC-3AF5-D8DB-D30B-8AA31CD19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882" y="3093655"/>
            <a:ext cx="7772400" cy="361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522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50BB87-85C7-F9CC-C560-F1174D539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97" y="433864"/>
            <a:ext cx="6450724" cy="50487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BCF25A-6492-1D26-E719-09F47CC1B8BC}"/>
              </a:ext>
            </a:extLst>
          </p:cNvPr>
          <p:cNvSpPr txBox="1"/>
          <p:nvPr/>
        </p:nvSpPr>
        <p:spPr>
          <a:xfrm>
            <a:off x="6955221" y="4836289"/>
            <a:ext cx="48347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dirty="0">
                <a:hlinkClick r:id="rId3"/>
              </a:rPr>
              <a:t>https://medium.com/dataseries/variational-autoencoder-with-pytorch-2d359cbf027b</a:t>
            </a:r>
            <a:endParaRPr lang="en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F54D94-32A4-5804-3864-42CF042AC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950" y="433864"/>
            <a:ext cx="3594100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E03527-66A4-00D1-7867-17CBCB61D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500" y="2081942"/>
            <a:ext cx="54102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94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97C34E-1D10-354D-F201-8A76DAC9CD41}"/>
              </a:ext>
            </a:extLst>
          </p:cNvPr>
          <p:cNvSpPr txBox="1"/>
          <p:nvPr/>
        </p:nvSpPr>
        <p:spPr>
          <a:xfrm>
            <a:off x="3962400" y="29474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b="1" dirty="0">
                <a:solidFill>
                  <a:srgbClr val="202124"/>
                </a:solidFill>
                <a:effectLst/>
                <a:latin typeface="inherit"/>
              </a:rPr>
              <a:t>Variational Autoencoder - dogs generation</a:t>
            </a:r>
          </a:p>
          <a:p>
            <a:pPr fontAlgn="base"/>
            <a:br>
              <a:rPr lang="en-US" dirty="0">
                <a:effectLst/>
                <a:latin typeface="inherit"/>
              </a:rPr>
            </a:br>
            <a:endParaRPr lang="en-US" dirty="0">
              <a:effectLst/>
              <a:latin typeface="inheri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CA9CCF-1D07-C622-7802-E5151D5B66ED}"/>
              </a:ext>
            </a:extLst>
          </p:cNvPr>
          <p:cNvSpPr txBox="1"/>
          <p:nvPr/>
        </p:nvSpPr>
        <p:spPr>
          <a:xfrm>
            <a:off x="1481959" y="848738"/>
            <a:ext cx="10205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dirty="0">
                <a:hlinkClick r:id="rId2"/>
              </a:rPr>
              <a:t>https://www.kaggle.com/code/speedwagon/variational-autoencoder-dogs-generation</a:t>
            </a:r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3783405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97C34E-1D10-354D-F201-8A76DAC9CD41}"/>
              </a:ext>
            </a:extLst>
          </p:cNvPr>
          <p:cNvSpPr txBox="1"/>
          <p:nvPr/>
        </p:nvSpPr>
        <p:spPr>
          <a:xfrm>
            <a:off x="2774731" y="29474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dirty="0">
                <a:effectLst/>
                <a:latin typeface="inherit"/>
              </a:rPr>
              <a:t>Mid term ?</a:t>
            </a:r>
            <a:br>
              <a:rPr lang="en-US" dirty="0">
                <a:effectLst/>
                <a:latin typeface="inherit"/>
              </a:rPr>
            </a:br>
            <a:endParaRPr lang="en-US" dirty="0">
              <a:effectLst/>
              <a:latin typeface="inheri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6A13E2-AD28-B770-455A-3C8603681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242" y="617905"/>
            <a:ext cx="6582667" cy="40860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D44DAA-74C6-1C1E-425D-6890F13D7C27}"/>
              </a:ext>
            </a:extLst>
          </p:cNvPr>
          <p:cNvSpPr txBox="1"/>
          <p:nvPr/>
        </p:nvSpPr>
        <p:spPr>
          <a:xfrm>
            <a:off x="1498754" y="5593764"/>
            <a:ext cx="9795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dirty="0">
                <a:hlinkClick r:id="rId3"/>
              </a:rPr>
              <a:t>https://www.kaggle.com/code/basu369victor/generate-music-with-variational-autoencoder</a:t>
            </a:r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43821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C37492-24DB-EF83-7630-77FC1E838C5D}"/>
              </a:ext>
            </a:extLst>
          </p:cNvPr>
          <p:cNvSpPr txBox="1"/>
          <p:nvPr/>
        </p:nvSpPr>
        <p:spPr>
          <a:xfrm>
            <a:off x="1524003" y="1999615"/>
            <a:ext cx="9144000" cy="2764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 Autoencoders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4492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520A2B-4C77-3452-8ADB-7322A6D9D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186" y="660740"/>
            <a:ext cx="6213803" cy="553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30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B53196-DB9F-EA69-3B49-D7118939A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46399"/>
            <a:ext cx="7772400" cy="35664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942B2D-53FB-1D76-69DD-6EC11C7C9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453" y="5321519"/>
            <a:ext cx="50673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713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D070B6-70AA-E881-EF32-76104CE70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044" y="0"/>
            <a:ext cx="6353251" cy="29841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9D69DE-5809-547C-000E-17C3DB839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72" y="2772068"/>
            <a:ext cx="3922284" cy="40859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20291A-0FE0-AD12-0855-BE40DB2FD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2356" y="2772068"/>
            <a:ext cx="3127634" cy="40859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9D0449-C357-7191-E8A8-5A715C6B558D}"/>
              </a:ext>
            </a:extLst>
          </p:cNvPr>
          <p:cNvSpPr txBox="1"/>
          <p:nvPr/>
        </p:nvSpPr>
        <p:spPr>
          <a:xfrm>
            <a:off x="299669" y="556313"/>
            <a:ext cx="2559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Data compression</a:t>
            </a:r>
          </a:p>
        </p:txBody>
      </p:sp>
    </p:spTree>
    <p:extLst>
      <p:ext uri="{BB962C8B-B14F-4D97-AF65-F5344CB8AC3E}">
        <p14:creationId xmlns:p14="http://schemas.microsoft.com/office/powerpoint/2010/main" val="1361828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8062B4-F170-B4D7-1B2F-E6A6361C5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51" y="1182414"/>
            <a:ext cx="9330883" cy="45194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47970E-9B15-3282-6E4A-3205F0FC64F1}"/>
              </a:ext>
            </a:extLst>
          </p:cNvPr>
          <p:cNvSpPr txBox="1"/>
          <p:nvPr/>
        </p:nvSpPr>
        <p:spPr>
          <a:xfrm>
            <a:off x="1429407" y="1156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A59A82-FA8D-B3AB-B77D-7D80D65D1439}"/>
              </a:ext>
            </a:extLst>
          </p:cNvPr>
          <p:cNvSpPr txBox="1"/>
          <p:nvPr/>
        </p:nvSpPr>
        <p:spPr>
          <a:xfrm>
            <a:off x="256710" y="4091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Denoising data</a:t>
            </a:r>
          </a:p>
        </p:txBody>
      </p:sp>
    </p:spTree>
    <p:extLst>
      <p:ext uri="{BB962C8B-B14F-4D97-AF65-F5344CB8AC3E}">
        <p14:creationId xmlns:p14="http://schemas.microsoft.com/office/powerpoint/2010/main" val="1623584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714653-7493-3F70-BDD1-68059DDD2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897" y="872359"/>
            <a:ext cx="9261128" cy="44051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75E629-833A-B8F4-9FDD-E7DCA054F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397" y="5198461"/>
            <a:ext cx="51562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250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8B2F04-DED5-5C3F-0427-2647791FB513}"/>
              </a:ext>
            </a:extLst>
          </p:cNvPr>
          <p:cNvSpPr txBox="1"/>
          <p:nvPr/>
        </p:nvSpPr>
        <p:spPr>
          <a:xfrm>
            <a:off x="1524003" y="1999615"/>
            <a:ext cx="9144000" cy="2764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Variational autoencoders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1926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FFD834-93CA-185B-E508-ECB324F4E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92" y="1152824"/>
            <a:ext cx="9764627" cy="455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98584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tf66906339_win32</Template>
  <TotalTime>0</TotalTime>
  <Words>67</Words>
  <Application>Microsoft Macintosh PowerPoint</Application>
  <PresentationFormat>Widescreen</PresentationFormat>
  <Paragraphs>15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</vt:lpstr>
      <vt:lpstr>Calibri</vt:lpstr>
      <vt:lpstr>Helvetica</vt:lpstr>
      <vt:lpstr>inherit</vt:lpstr>
      <vt:lpstr>Segoe UI</vt:lpstr>
      <vt:lpstr>Segoe UI Light</vt:lpstr>
      <vt:lpstr>sohne</vt:lpstr>
      <vt:lpstr>Balancing Act</vt:lpstr>
      <vt:lpstr>Wellspring</vt:lpstr>
      <vt:lpstr>Star of the show</vt:lpstr>
      <vt:lpstr>Amusements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2021-12-08T21:54:28Z</dcterms:created>
  <dcterms:modified xsi:type="dcterms:W3CDTF">2022-09-16T00:28:07Z</dcterms:modified>
</cp:coreProperties>
</file>